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74" r:id="rId13"/>
    <p:sldId id="267" r:id="rId14"/>
    <p:sldId id="268" r:id="rId15"/>
    <p:sldId id="270" r:id="rId16"/>
    <p:sldId id="271" r:id="rId17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>
        <p:scale>
          <a:sx n="66" d="100"/>
          <a:sy n="66" d="100"/>
        </p:scale>
        <p:origin x="6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54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70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55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51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76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62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91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53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11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42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7616-315D-41C2-8016-1387BBA35898}" type="datetimeFigureOut">
              <a:rPr lang="pt-BR" smtClean="0"/>
              <a:t>28/08/2018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F3C6-CBB1-4B1F-804C-DFA271ACFA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41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3345935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 smtClean="0"/>
              <a:t>http://atas.faema.edu.br/</a:t>
            </a:r>
            <a:endParaRPr lang="pt-BR" sz="7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53851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Sistema de atas e convocatórias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546244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2001" cy="6856328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flipH="1">
            <a:off x="4267199" y="4905828"/>
            <a:ext cx="3947886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 adicionar uma nova pauta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7881257" y="3188537"/>
            <a:ext cx="2786743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 remover esta pauta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2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420914" y="4296227"/>
            <a:ext cx="2235201" cy="116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Preencha o conteúdo da pauta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47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33600" y="174170"/>
            <a:ext cx="9855200" cy="6125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 flipH="1">
            <a:off x="1654629" y="667657"/>
            <a:ext cx="1088569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8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143"/>
            <a:ext cx="12197952" cy="685800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rot="1826409">
            <a:off x="10305141" y="1262744"/>
            <a:ext cx="1451431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6995887" y="1838459"/>
            <a:ext cx="3497942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Editar e preencher itens da ata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7881257" y="2507289"/>
            <a:ext cx="2612572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Gerar a convocatória 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>
            <a:off x="7881257" y="3283857"/>
            <a:ext cx="2612572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Gerar a ata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15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4220" y="3244334"/>
            <a:ext cx="4103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sit</a:t>
            </a:r>
            <a:r>
              <a:rPr lang="pt-BR" dirty="0" smtClean="0"/>
              <a:t> </a:t>
            </a:r>
            <a:r>
              <a:rPr lang="pt-BR" dirty="0" err="1" smtClean="0"/>
              <a:t>amet</a:t>
            </a:r>
            <a:r>
              <a:rPr lang="pt-BR" dirty="0" smtClean="0"/>
              <a:t>, </a:t>
            </a:r>
            <a:r>
              <a:rPr lang="pt-BR" dirty="0" err="1" smtClean="0"/>
              <a:t>consectetur</a:t>
            </a:r>
            <a:r>
              <a:rPr lang="pt-BR" dirty="0" smtClean="0"/>
              <a:t> </a:t>
            </a:r>
            <a:r>
              <a:rPr lang="pt-BR" dirty="0" err="1" smtClean="0"/>
              <a:t>adipiscing</a:t>
            </a:r>
            <a:r>
              <a:rPr lang="pt-BR" dirty="0" smtClean="0"/>
              <a:t> </a:t>
            </a:r>
            <a:r>
              <a:rPr lang="pt-BR" dirty="0" err="1" smtClean="0"/>
              <a:t>elit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2" cy="68580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3497942" y="2670628"/>
            <a:ext cx="986973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293257" y="4523014"/>
            <a:ext cx="2852059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Caso não tenha cadastro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40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4" y="0"/>
            <a:ext cx="12197954" cy="6858000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>
            <a:off x="7460342" y="3429000"/>
            <a:ext cx="986973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6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4" cy="6858000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 flipH="1">
            <a:off x="1422400" y="1393371"/>
            <a:ext cx="1088569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7955" cy="6858001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rot="1643661">
            <a:off x="10508343" y="705756"/>
            <a:ext cx="986973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9050961" y="1498599"/>
            <a:ext cx="1030516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7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2"/>
            <a:ext cx="12192001" cy="68563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5142" y="2593147"/>
            <a:ext cx="259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Faça o preenchimento do formulário</a:t>
            </a:r>
            <a:endParaRPr lang="pt-BR" sz="2800" dirty="0"/>
          </a:p>
        </p:txBody>
      </p:sp>
      <p:sp>
        <p:nvSpPr>
          <p:cNvPr id="6" name="Seta para a Direita 5"/>
          <p:cNvSpPr/>
          <p:nvPr/>
        </p:nvSpPr>
        <p:spPr>
          <a:xfrm rot="1183813">
            <a:off x="1262742" y="5660571"/>
            <a:ext cx="986973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9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33600" y="174170"/>
            <a:ext cx="9855200" cy="6125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 flipH="1">
            <a:off x="1654629" y="667657"/>
            <a:ext cx="1088569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2"/>
            <a:ext cx="12192000" cy="68482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5142" y="2593147"/>
            <a:ext cx="2598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Faça o preenchimento do formulário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704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flipH="1">
            <a:off x="4034971" y="4001294"/>
            <a:ext cx="3135085" cy="1103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Para adicionar um novo membro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6450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62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Romão Rocha</dc:creator>
  <cp:lastModifiedBy>Artur Romão Rocha</cp:lastModifiedBy>
  <cp:revision>6</cp:revision>
  <cp:lastPrinted>2018-08-29T00:53:47Z</cp:lastPrinted>
  <dcterms:created xsi:type="dcterms:W3CDTF">2018-08-29T00:10:05Z</dcterms:created>
  <dcterms:modified xsi:type="dcterms:W3CDTF">2018-08-29T01:31:38Z</dcterms:modified>
</cp:coreProperties>
</file>